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20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19/1/2023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SIEL COLLECTION P.C. based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CRETE region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240.000,00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120.000,00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256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Owner</cp:lastModifiedBy>
  <cp:revision>64</cp:revision>
  <cp:lastPrinted>2019-12-05T14:32:32Z</cp:lastPrinted>
  <dcterms:created xsi:type="dcterms:W3CDTF">2018-02-13T12:16:57Z</dcterms:created>
  <dcterms:modified xsi:type="dcterms:W3CDTF">2023-01-19T07:43:38Z</dcterms:modified>
</cp:coreProperties>
</file>